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70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9A7D0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AE8EA-FC53-4C63-AF41-1DFECDD09116}" type="datetimeFigureOut">
              <a:rPr lang="en-US" smtClean="0"/>
              <a:pPr/>
              <a:t>03/18/2016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2F4F5-DD52-462D-9AA1-15D4E0A4B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2F4F5-DD52-462D-9AA1-15D4E0A4B2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glogic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ssglogic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SSG Software </a:t>
            </a:r>
            <a:r>
              <a:rPr lang="en-US" dirty="0" smtClean="0">
                <a:solidFill>
                  <a:srgbClr val="FFFF00"/>
                </a:solidFill>
              </a:rPr>
              <a:t>Systems Private Ltd.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 Software Product Company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558799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Committed to improve your profits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799"/>
            <a:ext cx="1419225" cy="103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71600" y="4013201"/>
            <a:ext cx="6400800" cy="1244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007434"/>
                </a:solidFill>
                <a:hlinkClick r:id="rId3"/>
              </a:rPr>
              <a:t>http://www.ssglogic.com</a:t>
            </a:r>
            <a:endParaRPr lang="en-US" dirty="0" smtClean="0">
              <a:solidFill>
                <a:srgbClr val="007434"/>
              </a:solidFill>
            </a:endParaRPr>
          </a:p>
          <a:p>
            <a:pPr algn="r"/>
            <a:r>
              <a:rPr lang="en-US" dirty="0" smtClean="0">
                <a:solidFill>
                  <a:srgbClr val="007434"/>
                </a:solidFill>
                <a:hlinkClick r:id="rId4"/>
              </a:rPr>
              <a:t>sales@ssglogic.com</a:t>
            </a:r>
            <a:endParaRPr lang="en-US" dirty="0" smtClean="0">
              <a:solidFill>
                <a:srgbClr val="007434"/>
              </a:solidFill>
            </a:endParaRPr>
          </a:p>
          <a:p>
            <a:pPr algn="r"/>
            <a:r>
              <a:rPr lang="en-US" dirty="0" smtClean="0">
                <a:solidFill>
                  <a:srgbClr val="007434"/>
                </a:solidFill>
              </a:rPr>
              <a:t>Tel – 91-80-23330913 / 23339502 </a:t>
            </a:r>
            <a:endParaRPr lang="en-US" dirty="0">
              <a:solidFill>
                <a:srgbClr val="007434"/>
              </a:solidFill>
            </a:endParaRPr>
          </a:p>
        </p:txBody>
      </p:sp>
      <p:pic>
        <p:nvPicPr>
          <p:cNvPr id="1026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SSGLOGIC - 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514600"/>
            <a:ext cx="76594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Bangalore HQ – IT Product , Service &amp; Solution provider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Incorporated in 1997 </a:t>
            </a:r>
            <a:r>
              <a:rPr lang="en-US" sz="2400" dirty="0" smtClean="0"/>
              <a:t>– CIN- U72200KA1997PTC021900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More than 100 </a:t>
            </a:r>
            <a:r>
              <a:rPr lang="en-US" sz="2400" dirty="0" smtClean="0"/>
              <a:t>Man yr Experience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Excellent </a:t>
            </a:r>
            <a:r>
              <a:rPr lang="en-US" sz="2400" dirty="0" smtClean="0"/>
              <a:t>post deployment support </a:t>
            </a:r>
            <a:endParaRPr lang="en-US" sz="2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Website and Portal Developer</a:t>
            </a:r>
            <a:endParaRPr lang="en-US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5192256"/>
            <a:ext cx="0" cy="1665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58054" y="5396805"/>
            <a:ext cx="2576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Communication Address :</a:t>
            </a:r>
          </a:p>
          <a:p>
            <a:r>
              <a:rPr lang="en-US" sz="1400" dirty="0" smtClean="0"/>
              <a:t>SSG Software Systems Pvt Ltd</a:t>
            </a:r>
          </a:p>
          <a:p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Floor, </a:t>
            </a:r>
            <a:r>
              <a:rPr lang="en-US" sz="1400" dirty="0" err="1" smtClean="0"/>
              <a:t>Apoorva</a:t>
            </a:r>
            <a:r>
              <a:rPr lang="en-US" sz="1400" dirty="0" smtClean="0"/>
              <a:t> Complex</a:t>
            </a:r>
          </a:p>
          <a:p>
            <a:r>
              <a:rPr lang="en-US" sz="1400" dirty="0" smtClean="0"/>
              <a:t>75 </a:t>
            </a:r>
            <a:r>
              <a:rPr lang="en-US" sz="1400" dirty="0" err="1" smtClean="0"/>
              <a:t>Dinnur</a:t>
            </a:r>
            <a:r>
              <a:rPr lang="en-US" sz="1400" dirty="0" smtClean="0"/>
              <a:t> Main Road, R T Nagar</a:t>
            </a:r>
          </a:p>
          <a:p>
            <a:r>
              <a:rPr lang="en-US" sz="1400" dirty="0" smtClean="0"/>
              <a:t>Bangalore – 560032.</a:t>
            </a:r>
            <a:endParaRPr lang="en-US" sz="1400" dirty="0" smtClean="0"/>
          </a:p>
          <a:p>
            <a:r>
              <a:rPr lang="en-US" sz="1400" dirty="0" smtClean="0"/>
              <a:t>Ph.:  91 80 23330913 / 23339502</a:t>
            </a:r>
          </a:p>
        </p:txBody>
      </p:sp>
      <p:pic>
        <p:nvPicPr>
          <p:cNvPr id="8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5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Journey - </a:t>
            </a:r>
            <a:r>
              <a:rPr lang="en-US" sz="3600" dirty="0" smtClean="0"/>
              <a:t>Strategic Milestones since 1997</a:t>
            </a:r>
            <a:endParaRPr lang="en-US" sz="36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70" y="5764069"/>
            <a:ext cx="833437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609600" y="2590800"/>
            <a:ext cx="8382000" cy="2819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66217" y="5890258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Partnership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58334" y="354913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Accomplishment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96905" y="519326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43200" y="45836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59305" y="3886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65908" y="32004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29718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828800"/>
            <a:ext cx="0" cy="293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7200" y="2117883"/>
            <a:ext cx="0" cy="1968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57708" y="2438400"/>
            <a:ext cx="9646" cy="978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3657600"/>
            <a:ext cx="18421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NPA analytics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Asset risk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Bank CRM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7400" y="2590800"/>
            <a:ext cx="2254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Cargo tracking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Healthcare Insurance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Digital library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Intelligent Surveillance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16389" y="2474893"/>
            <a:ext cx="224131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Enterprises document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 </a:t>
            </a:r>
            <a:r>
              <a:rPr lang="en-US" sz="1400" dirty="0" smtClean="0"/>
              <a:t>       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ACE Contact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Hospital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Clinical Trial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1600200"/>
            <a:ext cx="22954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Dealer</a:t>
            </a:r>
            <a:r>
              <a:rPr lang="en-US" sz="1400" dirty="0" smtClean="0"/>
              <a:t> </a:t>
            </a:r>
            <a:r>
              <a:rPr lang="en-US" sz="1400" dirty="0" smtClean="0"/>
              <a:t>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e-Learning portal 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Sales &amp; Distribution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Book Billing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Shipping – CFA Product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Web Portal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27170" y="5562600"/>
            <a:ext cx="14520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179" y="4873109"/>
            <a:ext cx="1800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 flipV="1">
            <a:off x="2373172" y="4873109"/>
            <a:ext cx="3646628" cy="73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02" y="3961805"/>
            <a:ext cx="1676400" cy="106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V="1">
            <a:off x="5969870" y="3544907"/>
            <a:ext cx="2945530" cy="36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8260195" y="28194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SSGLOGIC - </a:t>
            </a:r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69625"/>
              </p:ext>
            </p:extLst>
          </p:nvPr>
        </p:nvGraphicFramePr>
        <p:xfrm>
          <a:off x="762000" y="1828800"/>
          <a:ext cx="7467600" cy="17526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Sales and Distribution Management Software (SDMS3)</a:t>
                      </a:r>
                      <a:endParaRPr lang="en-US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Manages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Customer, Vendor, SalesRep, Purchase, Sales, Delivery, Invoice, Inventory, Regular Supply and Promotions…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72693"/>
              </p:ext>
            </p:extLst>
          </p:nvPr>
        </p:nvGraphicFramePr>
        <p:xfrm>
          <a:off x="762000" y="3672840"/>
          <a:ext cx="7467600" cy="105156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Customer Relationship Management Software (ACE7)</a:t>
                      </a:r>
                      <a:endParaRPr lang="en-US" i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Manages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- Customer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, classification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, Documentation,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SalesRep,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Invoices, Campaign, Survey, emails, Phone Calls, Events, appointments, Schedule…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71582"/>
              </p:ext>
            </p:extLst>
          </p:nvPr>
        </p:nvGraphicFramePr>
        <p:xfrm>
          <a:off x="762000" y="4815840"/>
          <a:ext cx="7467600" cy="120396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40132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, Helvetica, sans-serif"/>
                          <a:ea typeface="+mn-ea"/>
                          <a:cs typeface="+mn-cs"/>
                        </a:rPr>
                        <a:t>CFA2 software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Arial, Helvetica, sans-serif"/>
                          <a:ea typeface="+mn-ea"/>
                          <a:cs typeface="+mn-cs"/>
                        </a:rPr>
                        <a:t> for Cargo consolidators and Shipping Agents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, Helvetica, sans-serif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Manages Importers, Exporters, Cargo, Container, Voyages, Billing, Manifest, Stuffing, carting, Customs..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2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71367"/>
              </p:ext>
            </p:extLst>
          </p:nvPr>
        </p:nvGraphicFramePr>
        <p:xfrm>
          <a:off x="838200" y="1828800"/>
          <a:ext cx="7408862" cy="1828800"/>
        </p:xfrm>
        <a:graphic>
          <a:graphicData uri="http://schemas.openxmlformats.org/drawingml/2006/table">
            <a:tbl>
              <a:tblPr/>
              <a:tblGrid>
                <a:gridCol w="7408862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, Helvetica, sans-serif"/>
                        </a:rPr>
                        <a:t>Document / Record Management</a:t>
                      </a:r>
                      <a:r>
                        <a:rPr lang="en-US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With an excellent Document / Record  classification mechanism Corporate Documents are Managed.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93991"/>
              </p:ext>
            </p:extLst>
          </p:nvPr>
        </p:nvGraphicFramePr>
        <p:xfrm>
          <a:off x="838200" y="3657600"/>
          <a:ext cx="7408862" cy="822960"/>
        </p:xfrm>
        <a:graphic>
          <a:graphicData uri="http://schemas.openxmlformats.org/drawingml/2006/table">
            <a:tbl>
              <a:tblPr/>
              <a:tblGrid>
                <a:gridCol w="740886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, Helvetica, sans-serif"/>
                        </a:rPr>
                        <a:t>Business Communication</a:t>
                      </a:r>
                      <a:r>
                        <a:rPr lang="en-US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Makes Business People to come together and promotes the business activities.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45008"/>
              </p:ext>
            </p:extLst>
          </p:nvPr>
        </p:nvGraphicFramePr>
        <p:xfrm>
          <a:off x="838199" y="4587240"/>
          <a:ext cx="7391400" cy="105156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, Helvetica, sans-serif"/>
                        </a:rPr>
                        <a:t>Knowledge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, Helvetica, sans-serif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Arial, Helvetica, sans-serif"/>
                          <a:ea typeface="+mn-ea"/>
                          <a:cs typeface="+mn-cs"/>
                        </a:rPr>
                        <a:t> &amp; Knowledge search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Arial, Helvetica, sans-serif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Faster Innovation and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through Knowledge retention.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Performs an optimized Search Operation in intranet as well as from Internet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SSGLOGIC - Products</a:t>
            </a:r>
            <a:endParaRPr lang="en-US" dirty="0"/>
          </a:p>
        </p:txBody>
      </p:sp>
      <p:pic>
        <p:nvPicPr>
          <p:cNvPr id="13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09600" y="1981200"/>
            <a:ext cx="81534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</a:pP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17261"/>
              </p:ext>
            </p:extLst>
          </p:nvPr>
        </p:nvGraphicFramePr>
        <p:xfrm>
          <a:off x="838200" y="2133600"/>
          <a:ext cx="7408862" cy="1752600"/>
        </p:xfrm>
        <a:graphic>
          <a:graphicData uri="http://schemas.openxmlformats.org/drawingml/2006/table">
            <a:tbl>
              <a:tblPr/>
              <a:tblGrid>
                <a:gridCol w="7408862"/>
              </a:tblGrid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Book Billing Software for Publishers</a:t>
                      </a:r>
                      <a:endParaRPr lang="en-US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Manages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Customer, Vendor, SalesRep, Purchase, Sales, Delivery, Invoice, Inventory, Regular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Supply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SSGLOGIC - </a:t>
            </a:r>
            <a:r>
              <a:rPr lang="en-US" dirty="0" smtClean="0"/>
              <a:t>Products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49107"/>
              </p:ext>
            </p:extLst>
          </p:nvPr>
        </p:nvGraphicFramePr>
        <p:xfrm>
          <a:off x="838200" y="3505200"/>
          <a:ext cx="7408862" cy="1752600"/>
        </p:xfrm>
        <a:graphic>
          <a:graphicData uri="http://schemas.openxmlformats.org/drawingml/2006/table">
            <a:tbl>
              <a:tblPr/>
              <a:tblGrid>
                <a:gridCol w="7408862"/>
              </a:tblGrid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, Helvetica, sans-serif"/>
                        </a:rPr>
                        <a:t>Web Sites and Portals</a:t>
                      </a:r>
                      <a:endParaRPr lang="en-US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Web Services, Web Sites, Web Portals and Web Application Development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customers..</a:t>
            </a:r>
            <a:endParaRPr lang="en-US" dirty="0"/>
          </a:p>
        </p:txBody>
      </p:sp>
      <p:sp>
        <p:nvSpPr>
          <p:cNvPr id="4" name="AutoShape 2" descr="data:image/jpg;base64,/9j/4AAQSkZJRgABAQAAAQABAAD/2wCEAAkGBhMOEBEQERIRFREUFRcVGBQWGRoUFRkYFCEXGx4UFBgaHSYgGBwjHRMcIC8mIycqLCwsHB4yNTAqOCYrLSkBCQoKDgwOGA8PGi0iHyQ0NjQ1NCwqNSosNCwpNDQsNSwwMC0sKSopLS01KiwsLSwsLCwsNS00LCovKSkvKTUsNP/AABEIAHAAnAMBIgACEQEDEQH/xAAcAAEAAQUBAQAAAAAAAAAAAAAABgMEBQcIAQL/xABCEAABAwIEAgMLCQcFAAAAAAABAAIDBBEFBhIhMUEHE1EUFyIyNWFxdJGxsiM0U1RzgaHS0xVCUpKTwfAzNmKCwv/EABsBAQACAwEBAAAAAAAAAAAAAAABAwIEBgUH/8QAMREAAgEDAgMFBwQDAAAAAAAAAAECAwQREiExUXEFEzNBoRQiYYGRsfAGFTLRI8Hx/9oADAMBAAIRAxEAPwDeKIiAIiIAiLwlACl1DM/dIseFgRxhslS4Ahh8Vo/iktuL8hzUE7+NZ9BS+yT869Kh2Xc14a4R2+LwVupFbM3ci0j38az6Cl9kn507+NZ9BS+yT86u/ZLvkvqjHvoG7kutI9/Gs+gpfZJ+dO/jWfQUvsk/On7Jd8l9UO+gbuBXqiOQs+sxSMhwDalgu9gBDbEmzmEk3HC/YfSFLQ5eXVpTozcJrDRanngeoiKskIiIAiIgCIiAIiIAVCOkLpDZhrOqiLXVbhcN4hgP77/7Dn6FNyuWcflLqupc4kkzSbk3OznDj6AvY7Is4XVV6+Ed8cymrNxWxbVVU+Z7pJHFz3Euc4m5JPElUVkMv0Damrp4HkhssrIyW2BAe4Da4O+63AOhGi+lqf5mfkXWXPaFC0ahPbojWjCUt0aPRbtqOhmgjaXvnna0cXOfG0C+25LbcSjOhigc0PE1QWkXDg5haR2302stX97teO/0J7iRpJFuul6HcPmbqjqJntva7HxuFxyuGqqehGi+lqf5mfkR9t2q5/QdxI0vQV76eVk0TtMjHBzXdhG/s8y35kPP8eJRtY4hlU0DUw2GogC74xzb7t/StF5hw5tLV1EDCSyKV7ATYmzSQCbc9lbUVdJTvbLE9zHt3DmmxH3q29sqd9SU1s8ZT/sQm4PB1aCvVTgN2tJ4kBVFwBvBERAEREAREQBERAFyvjXzmp+2l+Ny6oXK+NfOan7aX43Lpf094lToa1xwRe5M8o0XrMPxtXTBeGi5NgBc/cuZ8meUaL1mH42qd9LWeZA92Hw6mNAHWv3BfcX6tv8AxtxPPhw439q2s7q7hThy9MkUpKMWzEdIGeX4rM2kpdZgDtIDb6pnG1iQP3b2sD6fRM6Grgjwv9kvrIO63QOhsX3DXyA2juLizdYbx5LXmTqSM0mIzM8KshiBjG3gsJs+Vg/iDb7jcbEb2URd/n+fj/l1t+wU6q7iD0qm/m5ccv4fnkY68e8/MnOTM2TYHVPpaoPEOoiSM7ljuUjbkbcCbXu3fsW94p2vaHNcHNcLgg3BB4EHmFovO0TJMOw6pn2r5GWNhYyRC+l77bXDdG543V90R5ykilZQSBz4pD8mRv1ZsSdgCdJPnAG5XnX1n7TS9qgsSWdXJ42yiyEtL0sh+dvKVd6xL8RWFKzedvKVb6xL8RWEK6ah4Eei+xrS/kdY0/iN9A9yqKnT+I30D3Kovmj4nohERQAiIgCIiAIiIAuV8a+c1P20vxuXVC5Xxr5zU/bS/G5dL+nvEqdDWuOCLzJnlGi9Zh+Nq230sZONbTioibeeAHYC7nx82i3Eg+EPv7VqTJnlGi9Zh+Jq6Z03Cs7YryoXVOpHil/silFSi0zlzBcYkopmzRGxGxHJzTxY7kQR/bsW2YMs4M6l/avVWiA6ws6xzmtcLfJFoJHjWbbzqDdKOAR0VeWwjSyVgl0AWDS4uBDfNdt/Neyy2HwB+WKku4sqdY9OqFu/bs8/gty8xXp0q8G46mk8cn/RjH3W4shmYMekr6h88p3OwbwDWt4NA5AWubc7m262z0T5H7lj7tnaRPICGNIA0Rm25HEOd+A25la46PsIjrcQghlBMfhPI7eraXAHzXbuujtIAWr21cqjCNrS2WN+nIyoxz7zOaM7eUq31iX4isIVm87eUq31iX4isIV0NDwI9F9iiX8jrGn8RvoHuVRU6fxG+ge5VF80fE9EIiKAEREAREQBERAeFc2Z4y7NQ1kolHgyPfIx48VzXOJ27CL2I8y6UKxOY8uw4hA6CZtwd2uHjMdycw8j716fZt97HVy1lPiV1Ia0c2YRiJpaiGcAOMUjJA07A6CDa/Lgtn9/cfUj/WH6a19mrKs2GTmGUXB3ZIB4L29o7D2jl+Jwq7GraW18o1JLPzZpqUobEgztmw4rUifq+rDWNjDb6tgSbk2HN3YpThH+1qz7cfHTrWy2ThH+16z7cfHTqi8pxpUqUILCUo/cyg3JtvkQ/KOYf2dVx1XV9ZoDxpvpvqaW8bG3HsWwu/uPqR/rD9NakRbFx2db3MtdRZfUxjUlFYRfY3iPdVTPUadPWyOk031W1Em17C/FW1LSPme2ONpe95s1oFySewL7oMPfUyshibqke4Na3znt7FvvIGQWYbHreA6qeBrdsQ07+DGbbbHc8+21lVfXtOypaVx8kTCDmyXQCzWg8QAqi8C9Xz83wiIgCIiAIiIAiLCY1mTuSWCIwyv69/Vsc0sA1WJsdTgRwWUYuTwgZteLCY7mXuIROfBK4SPZGNJj2fIbAG7hzPEbL7xfMrKXqmOZI+ea4jgjAdI4jjz0gC+7iQApVOTxtxIyipmLLcOIwOgnbdp3Dhs5ruTmHkfeoX3jKT6xV+2L9NTCDHZDNHDJSzx9YHWkLonMu0X0nQ8kEjzKgzNglMnc9PPPHE4tdJHoDC5uzmx63tMhBG+kW5cVtUbi5orTTk0uuxi4xfEi/eMpPrFX7Yv01mYujeFlA/DmzVAifJ1jneBrPi+D4lrXYDwvspBhGLx1kTZonEsNxuC1wI2LXNO7XAixCssyZm7gDHOp5pWve2MGMx+O/YNs57Tv2rKV5d1ZKDk20/VEaIrcifeMpPrFX7Yv0153jKT6xV+2L9NS7BMztqpJYHQzQTxBpdHLp1aXcHNLHOaRy4q4rcbjhqKemdfXPr02tYaBfwt772IHnCsd/ep41vJHdwxwMdlTIlPhYf1Opz38ZH2L7fwCwAA9AUiAssdj2M9xxOmMUkjGi7tBYCBwv4bhfjyX1h+MNqaeOphDntkaHBt2h2+xabmwcDcEX4grRqOpV/yTec+ZYsLYyKKMVedeqp4Kk0s5jn6sNs6K/wAsLtv8p51fSY85s8VOKeUve3W4h0REbQbXk8O4ueFr3sbcCo7uS8vxDKMyiIqyQiIgCIiAKKZz+c4T63/4epWsFmnCnzthkhDTNTytlY1x0hxFwWk8gQ4j8eICuoSUZpv4+qIfAsOkL/SpPXab42qjQjXjtS5+5jpmMZ5g7Q42+934q6rqKevkp2yQ9TDFKyZxc9sjnOiOoMaGXsLgbnlfZeZhwGcVUNfRlhmYwxSQvOlk0bje2rfS8HgSPcr4Sjo0N74fr/wjzyZTMspZSVD27OZE9wPYQ0+EPQCVb5LpxHh9I1oAHUsP3uFz6dyV9QzVFQ/RLT9VAWHWXPY9znO20NDCbN3J1Hc9gWPwqlq8PjNM2FtREy/UvEjYyGkkiOYO4aeGpuq/YFUvD0Z3zkeZ5lx2jEsThb/p3hl82uQEuPpJ2/6hOke/c9PpALu7KbSCbC+vmQDb2FZHLWCupmySSua+omeZJXNuG33sxl/3W3Nr8bkqyzxQT1McLKeHWWTxTEl7WAiJ19O5vf7lnGS79Plj0HkUMHc8YlM6raGVEkWmEMOqPqYzchrjYudqdc3aNuSxubsThPdEwnhFRTSxGOMvYHnqLOeA3VqNy9wtbixZTuGqmrRWyQBkdPE9kUOtjpJHyW1OcQdDQALDfmVe4bSytoOrlhPXFrtbNTDqfIS57gdWm2p5O5WWuMZRl08yMH3mSZsuHyvbYsfG0jmC1xb7disTRA4VXGA/NKx+qM8o5zxZ5g63t08ySvigw+sbhZo5ILyt+TZ8owgxh126jq4htm/cpBjOFNrqZ0UjSwu3buNTHDg4EX3Hm7VgnGDcG/db/GPiRLHiRguHFoBcO4rAmwJs2wJ5C6zmSq0ytn64BtY2Uicc+ejT/wANOw5bO7bnG4xgdUcPw+ljiD5Ie5jIdbA35BoBaC4i5uNuSusWoqllZBWUsFyW6J2Oexocy42vq3cOIPaALjU5WNwlT0ZWd/z5hcckvRfMbiQCQQSBsbbebbZfS0TMIiID/9k="/>
          <p:cNvSpPr>
            <a:spLocks noChangeAspect="1" noChangeArrowheads="1"/>
          </p:cNvSpPr>
          <p:nvPr/>
        </p:nvSpPr>
        <p:spPr bwMode="auto">
          <a:xfrm>
            <a:off x="77788" y="-522288"/>
            <a:ext cx="14859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MOEBEQERIRFREUFRcVGBQWGRoUFRkYFCEXGx4UFBgaHSYgGBwjHRMcIC8mIycqLCwsHB4yNTAqOCYrLSkBCQoKDgwOGA8PGi0iHyQ0NjQ1NCwqNSosNCwpNDQsNSwwMC0sKSopLS01KiwsLSwsLCwsNS00LCovKSkvKTUsNP/AABEIAHAAnAMBIgACEQEDEQH/xAAcAAEAAQUBAQAAAAAAAAAAAAAABgMEBQcIAQL/xABCEAABAwIEAgMLCQcFAAAAAAABAAIDBBEFBhIhMUEHE1EUFyIyNWFxdJGxsiM0U1RzgaHS0xVCUpKTwfAzNmKCwv/EABsBAQACAwEBAAAAAAAAAAAAAAABAwIEBgUH/8QAMREAAgEDAgMFBwQDAAAAAAAAAAECAwQREiExUXEFEzNBoRQiYYGRsfAGFTLRI8Hx/9oADAMBAAIRAxEAPwDeKIiAIiIAiLwlACl1DM/dIseFgRxhslS4Ahh8Vo/iktuL8hzUE7+NZ9BS+yT869Kh2Xc14a4R2+LwVupFbM3ci0j38az6Cl9kn507+NZ9BS+yT86u/ZLvkvqjHvoG7kutI9/Gs+gpfZJ+dO/jWfQUvsk/On7Jd8l9UO+gbuBXqiOQs+sxSMhwDalgu9gBDbEmzmEk3HC/YfSFLQ5eXVpTozcJrDRanngeoiKskIiIAiIgCIiAIiIAVCOkLpDZhrOqiLXVbhcN4hgP77/7Dn6FNyuWcflLqupc4kkzSbk3OznDj6AvY7Is4XVV6+Ed8cymrNxWxbVVU+Z7pJHFz3Euc4m5JPElUVkMv0Damrp4HkhssrIyW2BAe4Da4O+63AOhGi+lqf5mfkXWXPaFC0ahPbojWjCUt0aPRbtqOhmgjaXvnna0cXOfG0C+25LbcSjOhigc0PE1QWkXDg5haR2302stX97teO/0J7iRpJFuul6HcPmbqjqJntva7HxuFxyuGqqehGi+lqf5mfkR9t2q5/QdxI0vQV76eVk0TtMjHBzXdhG/s8y35kPP8eJRtY4hlU0DUw2GogC74xzb7t/StF5hw5tLV1EDCSyKV7ATYmzSQCbc9lbUVdJTvbLE9zHt3DmmxH3q29sqd9SU1s8ZT/sQm4PB1aCvVTgN2tJ4kBVFwBvBERAEREAREQBERAFyvjXzmp+2l+Ny6oXK+NfOan7aX43Lpf094lToa1xwRe5M8o0XrMPxtXTBeGi5NgBc/cuZ8meUaL1mH42qd9LWeZA92Hw6mNAHWv3BfcX6tv8AxtxPPhw439q2s7q7hThy9MkUpKMWzEdIGeX4rM2kpdZgDtIDb6pnG1iQP3b2sD6fRM6Grgjwv9kvrIO63QOhsX3DXyA2juLizdYbx5LXmTqSM0mIzM8KshiBjG3gsJs+Vg/iDb7jcbEb2URd/n+fj/l1t+wU6q7iD0qm/m5ccv4fnkY68e8/MnOTM2TYHVPpaoPEOoiSM7ljuUjbkbcCbXu3fsW94p2vaHNcHNcLgg3BB4EHmFovO0TJMOw6pn2r5GWNhYyRC+l77bXDdG543V90R5ykilZQSBz4pD8mRv1ZsSdgCdJPnAG5XnX1n7TS9qgsSWdXJ42yiyEtL0sh+dvKVd6xL8RWFKzedvKVb6xL8RWEK6ah4Eei+xrS/kdY0/iN9A9yqKnT+I30D3Kovmj4nohERQAiIgCIiAIiIAuV8a+c1P20vxuXVC5Xxr5zU/bS/G5dL+nvEqdDWuOCLzJnlGi9Zh+Nq230sZONbTioibeeAHYC7nx82i3Eg+EPv7VqTJnlGi9Zh+Jq6Z03Cs7YryoXVOpHil/silFSi0zlzBcYkopmzRGxGxHJzTxY7kQR/bsW2YMs4M6l/avVWiA6ws6xzmtcLfJFoJHjWbbzqDdKOAR0VeWwjSyVgl0AWDS4uBDfNdt/Neyy2HwB+WKku4sqdY9OqFu/bs8/gty8xXp0q8G46mk8cn/RjH3W4shmYMekr6h88p3OwbwDWt4NA5AWubc7m262z0T5H7lj7tnaRPICGNIA0Rm25HEOd+A25la46PsIjrcQghlBMfhPI7eraXAHzXbuujtIAWr21cqjCNrS2WN+nIyoxz7zOaM7eUq31iX4isIVm87eUq31iX4isIV0NDwI9F9iiX8jrGn8RvoHuVRU6fxG+ge5VF80fE9EIiKAEREAREQBERAeFc2Z4y7NQ1kolHgyPfIx48VzXOJ27CL2I8y6UKxOY8uw4hA6CZtwd2uHjMdycw8j716fZt97HVy1lPiV1Ia0c2YRiJpaiGcAOMUjJA07A6CDa/Lgtn9/cfUj/WH6a19mrKs2GTmGUXB3ZIB4L29o7D2jl+Jwq7GraW18o1JLPzZpqUobEgztmw4rUifq+rDWNjDb6tgSbk2HN3YpThH+1qz7cfHTrWy2ThH+16z7cfHTqi8pxpUqUILCUo/cyg3JtvkQ/KOYf2dVx1XV9ZoDxpvpvqaW8bG3HsWwu/uPqR/rD9NakRbFx2db3MtdRZfUxjUlFYRfY3iPdVTPUadPWyOk031W1Em17C/FW1LSPme2ONpe95s1oFySewL7oMPfUyshibqke4Na3znt7FvvIGQWYbHreA6qeBrdsQ07+DGbbbHc8+21lVfXtOypaVx8kTCDmyXQCzWg8QAqi8C9Xz83wiIgCIiAIiIAiLCY1mTuSWCIwyv69/Vsc0sA1WJsdTgRwWUYuTwgZteLCY7mXuIROfBK4SPZGNJj2fIbAG7hzPEbL7xfMrKXqmOZI+ea4jgjAdI4jjz0gC+7iQApVOTxtxIyipmLLcOIwOgnbdp3Dhs5ruTmHkfeoX3jKT6xV+2L9NTCDHZDNHDJSzx9YHWkLonMu0X0nQ8kEjzKgzNglMnc9PPPHE4tdJHoDC5uzmx63tMhBG+kW5cVtUbi5orTTk0uuxi4xfEi/eMpPrFX7Yv01mYujeFlA/DmzVAifJ1jneBrPi+D4lrXYDwvspBhGLx1kTZonEsNxuC1wI2LXNO7XAixCssyZm7gDHOp5pWve2MGMx+O/YNs57Tv2rKV5d1ZKDk20/VEaIrcifeMpPrFX7Yv0153jKT6xV+2L9NS7BMztqpJYHQzQTxBpdHLp1aXcHNLHOaRy4q4rcbjhqKemdfXPr02tYaBfwt772IHnCsd/ep41vJHdwxwMdlTIlPhYf1Opz38ZH2L7fwCwAA9AUiAssdj2M9xxOmMUkjGi7tBYCBwv4bhfjyX1h+MNqaeOphDntkaHBt2h2+xabmwcDcEX4grRqOpV/yTec+ZYsLYyKKMVedeqp4Kk0s5jn6sNs6K/wAsLtv8p51fSY85s8VOKeUve3W4h0REbQbXk8O4ueFr3sbcCo7uS8vxDKMyiIqyQiIgCIiAKKZz+c4T63/4epWsFmnCnzthkhDTNTytlY1x0hxFwWk8gQ4j8eICuoSUZpv4+qIfAsOkL/SpPXab42qjQjXjtS5+5jpmMZ5g7Q42+934q6rqKevkp2yQ9TDFKyZxc9sjnOiOoMaGXsLgbnlfZeZhwGcVUNfRlhmYwxSQvOlk0bje2rfS8HgSPcr4Sjo0N74fr/wjzyZTMspZSVD27OZE9wPYQ0+EPQCVb5LpxHh9I1oAHUsP3uFz6dyV9QzVFQ/RLT9VAWHWXPY9znO20NDCbN3J1Hc9gWPwqlq8PjNM2FtREy/UvEjYyGkkiOYO4aeGpuq/YFUvD0Z3zkeZ5lx2jEsThb/p3hl82uQEuPpJ2/6hOke/c9PpALu7KbSCbC+vmQDb2FZHLWCupmySSua+omeZJXNuG33sxl/3W3Nr8bkqyzxQT1McLKeHWWTxTEl7WAiJ19O5vf7lnGS79Plj0HkUMHc8YlM6raGVEkWmEMOqPqYzchrjYudqdc3aNuSxubsThPdEwnhFRTSxGOMvYHnqLOeA3VqNy9wtbixZTuGqmrRWyQBkdPE9kUOtjpJHyW1OcQdDQALDfmVe4bSytoOrlhPXFrtbNTDqfIS57gdWm2p5O5WWuMZRl08yMH3mSZsuHyvbYsfG0jmC1xb7disTRA4VXGA/NKx+qM8o5zxZ5g63t08ySvigw+sbhZo5ILyt+TZ8owgxh126jq4htm/cpBjOFNrqZ0UjSwu3buNTHDg4EX3Hm7VgnGDcG/db/GPiRLHiRguHFoBcO4rAmwJs2wJ5C6zmSq0ytn64BtY2Uicc+ejT/wANOw5bO7bnG4xgdUcPw+ljiD5Ie5jIdbA35BoBaC4i5uNuSusWoqllZBWUsFyW6J2Oexocy42vq3cOIPaALjU5WNwlT0ZWd/z5hcckvRfMbiQCQQSBsbbebbZfS0TMIiID/9k="/>
          <p:cNvSpPr>
            <a:spLocks noChangeAspect="1" noChangeArrowheads="1"/>
          </p:cNvSpPr>
          <p:nvPr/>
        </p:nvSpPr>
        <p:spPr bwMode="auto">
          <a:xfrm>
            <a:off x="230188" y="-369888"/>
            <a:ext cx="14859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4" y="2881448"/>
            <a:ext cx="12287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459" y="1905000"/>
            <a:ext cx="1172278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48013"/>
            <a:ext cx="12668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28899"/>
            <a:ext cx="17049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601" y="3443423"/>
            <a:ext cx="14382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119438"/>
            <a:ext cx="12858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62623"/>
            <a:ext cx="17526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054" y="3376613"/>
            <a:ext cx="20193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449" y="3575956"/>
            <a:ext cx="10763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74" y="4619625"/>
            <a:ext cx="18669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825" y="4262437"/>
            <a:ext cx="15144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5562600"/>
            <a:ext cx="11525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338387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153025"/>
            <a:ext cx="695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194" y="5429250"/>
            <a:ext cx="10477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45" y="5562600"/>
            <a:ext cx="16097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00" y="25908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72" y="3976688"/>
            <a:ext cx="9810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0" y="6705600"/>
            <a:ext cx="2919548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19548" y="6692537"/>
            <a:ext cx="32766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96148" y="6705599"/>
            <a:ext cx="2947852" cy="139337"/>
          </a:xfrm>
          <a:prstGeom prst="rect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 descr="E:\Work-Starts02012013\Business\SSGLogic-Log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8800"/>
            <a:ext cx="1352550" cy="103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8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1146</TotalTime>
  <Words>338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SSG Software Systems Private Ltd.  A Software Product Company</vt:lpstr>
      <vt:lpstr>SSGLOGIC - Introduction</vt:lpstr>
      <vt:lpstr>Journey - Strategic Milestones since 1997</vt:lpstr>
      <vt:lpstr>SSGLOGIC - Products</vt:lpstr>
      <vt:lpstr>PowerPoint Presentation</vt:lpstr>
      <vt:lpstr>SSGLOGIC - Products</vt:lpstr>
      <vt:lpstr>Our customers..</vt:lpstr>
    </vt:vector>
  </TitlesOfParts>
  <Company>Wipro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Software systems Pvt Ltd</dc:title>
  <dc:creator>arinsta</dc:creator>
  <cp:lastModifiedBy>Windows User</cp:lastModifiedBy>
  <cp:revision>40</cp:revision>
  <dcterms:created xsi:type="dcterms:W3CDTF">2011-07-23T16:48:33Z</dcterms:created>
  <dcterms:modified xsi:type="dcterms:W3CDTF">2016-03-18T07:55:24Z</dcterms:modified>
</cp:coreProperties>
</file>